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</p:sldIdLst>
  <p:sldSz cx="10058400" cy="15544800"/>
  <p:notesSz cx="6858000" cy="9144000"/>
  <p:embeddedFontLst>
    <p:embeddedFont>
      <p:font typeface="Poppins Semi-Bold" charset="1" panose="00000700000000000000"/>
      <p:regular r:id="rId7"/>
    </p:embeddedFont>
    <p:embeddedFont>
      <p:font typeface="Montserrat Bold" charset="1" panose="00000800000000000000"/>
      <p:regular r:id="rId8"/>
    </p:embeddedFont>
    <p:embeddedFont>
      <p:font typeface="Poppins Bold" charset="1" panose="00000800000000000000"/>
      <p:regular r:id="rId9"/>
    </p:embeddedFont>
    <p:embeddedFont>
      <p:font typeface="Poppins" charset="1" panose="00000500000000000000"/>
      <p:regular r:id="rId10"/>
    </p:embeddedFont>
    <p:embeddedFont>
      <p:font typeface="Poppins Medium" charset="1" panose="0000060000000000000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-2743200" y="2743200"/>
            <a:ext cx="15544800" cy="10058400"/>
          </a:xfrm>
          <a:custGeom>
            <a:avLst/>
            <a:gdLst/>
            <a:ahLst/>
            <a:cxnLst/>
            <a:rect r="r" b="b" t="t" l="l"/>
            <a:pathLst>
              <a:path h="10058400" w="15544800">
                <a:moveTo>
                  <a:pt x="15544800" y="0"/>
                </a:moveTo>
                <a:lnTo>
                  <a:pt x="15544800" y="10058400"/>
                </a:lnTo>
                <a:lnTo>
                  <a:pt x="0" y="10058400"/>
                </a:lnTo>
                <a:lnTo>
                  <a:pt x="0" y="0"/>
                </a:lnTo>
                <a:lnTo>
                  <a:pt x="15544800" y="0"/>
                </a:lnTo>
                <a:close/>
              </a:path>
            </a:pathLst>
          </a:custGeom>
          <a:blipFill>
            <a:blip r:embed="rId2"/>
            <a:stretch>
              <a:fillRect l="-86689" t="-10803" r="-4784" b="-916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170949" y="6484977"/>
            <a:ext cx="7772306" cy="3933983"/>
            <a:chOff x="0" y="0"/>
            <a:chExt cx="802918" cy="406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02918" cy="406400"/>
            </a:xfrm>
            <a:custGeom>
              <a:avLst/>
              <a:gdLst/>
              <a:ahLst/>
              <a:cxnLst/>
              <a:rect r="r" b="b" t="t" l="l"/>
              <a:pathLst>
                <a:path h="406400" w="802918">
                  <a:moveTo>
                    <a:pt x="599718" y="0"/>
                  </a:moveTo>
                  <a:cubicBezTo>
                    <a:pt x="711942" y="0"/>
                    <a:pt x="802918" y="90976"/>
                    <a:pt x="802918" y="203200"/>
                  </a:cubicBezTo>
                  <a:cubicBezTo>
                    <a:pt x="802918" y="315424"/>
                    <a:pt x="711942" y="406400"/>
                    <a:pt x="59971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D82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02918" cy="454025"/>
            </a:xfrm>
            <a:prstGeom prst="rect">
              <a:avLst/>
            </a:prstGeom>
          </p:spPr>
          <p:txBody>
            <a:bodyPr anchor="ctr" rtlCol="false" tIns="45867" lIns="45867" bIns="45867" rIns="45867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789019" y="6598756"/>
            <a:ext cx="3709029" cy="3709014"/>
            <a:chOff x="0" y="0"/>
            <a:chExt cx="6350000" cy="6349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37518" t="-14234" r="-39097" b="-2038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5457043" y="2550994"/>
            <a:ext cx="7772306" cy="3933983"/>
            <a:chOff x="0" y="0"/>
            <a:chExt cx="802918" cy="4064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02918" cy="406400"/>
            </a:xfrm>
            <a:custGeom>
              <a:avLst/>
              <a:gdLst/>
              <a:ahLst/>
              <a:cxnLst/>
              <a:rect r="r" b="b" t="t" l="l"/>
              <a:pathLst>
                <a:path h="406400" w="802918">
                  <a:moveTo>
                    <a:pt x="599718" y="0"/>
                  </a:moveTo>
                  <a:cubicBezTo>
                    <a:pt x="711942" y="0"/>
                    <a:pt x="802918" y="90976"/>
                    <a:pt x="802918" y="203200"/>
                  </a:cubicBezTo>
                  <a:cubicBezTo>
                    <a:pt x="802918" y="315424"/>
                    <a:pt x="711942" y="406400"/>
                    <a:pt x="59971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D82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02918" cy="454025"/>
            </a:xfrm>
            <a:prstGeom prst="rect">
              <a:avLst/>
            </a:prstGeom>
          </p:spPr>
          <p:txBody>
            <a:bodyPr anchor="ctr" rtlCol="false" tIns="45867" lIns="45867" bIns="45867" rIns="45867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5560352" y="2662185"/>
            <a:ext cx="3709029" cy="3709014"/>
            <a:chOff x="0" y="0"/>
            <a:chExt cx="6350000" cy="634997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39058" t="0" r="-32532" b="-14394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-10800000">
            <a:off x="5457043" y="10418961"/>
            <a:ext cx="7772306" cy="3933983"/>
            <a:chOff x="0" y="0"/>
            <a:chExt cx="802918" cy="4064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02918" cy="406400"/>
            </a:xfrm>
            <a:custGeom>
              <a:avLst/>
              <a:gdLst/>
              <a:ahLst/>
              <a:cxnLst/>
              <a:rect r="r" b="b" t="t" l="l"/>
              <a:pathLst>
                <a:path h="406400" w="802918">
                  <a:moveTo>
                    <a:pt x="599718" y="0"/>
                  </a:moveTo>
                  <a:cubicBezTo>
                    <a:pt x="711942" y="0"/>
                    <a:pt x="802918" y="90976"/>
                    <a:pt x="802918" y="203200"/>
                  </a:cubicBezTo>
                  <a:cubicBezTo>
                    <a:pt x="802918" y="315424"/>
                    <a:pt x="711942" y="406400"/>
                    <a:pt x="59971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D8200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802918" cy="454025"/>
            </a:xfrm>
            <a:prstGeom prst="rect">
              <a:avLst/>
            </a:prstGeom>
          </p:spPr>
          <p:txBody>
            <a:bodyPr anchor="ctr" rtlCol="false" tIns="45867" lIns="45867" bIns="45867" rIns="45867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5560352" y="10530152"/>
            <a:ext cx="3709029" cy="3709014"/>
            <a:chOff x="0" y="0"/>
            <a:chExt cx="6350000" cy="63499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-24999" t="0" r="-24999" b="0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888998" y="3134971"/>
            <a:ext cx="2420361" cy="550265"/>
            <a:chOff x="0" y="0"/>
            <a:chExt cx="640382" cy="14559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40382" cy="145590"/>
            </a:xfrm>
            <a:custGeom>
              <a:avLst/>
              <a:gdLst/>
              <a:ahLst/>
              <a:cxnLst/>
              <a:rect r="r" b="b" t="t" l="l"/>
              <a:pathLst>
                <a:path h="145590" w="640382">
                  <a:moveTo>
                    <a:pt x="31987" y="0"/>
                  </a:moveTo>
                  <a:lnTo>
                    <a:pt x="608395" y="0"/>
                  </a:lnTo>
                  <a:cubicBezTo>
                    <a:pt x="616878" y="0"/>
                    <a:pt x="625014" y="3370"/>
                    <a:pt x="631013" y="9369"/>
                  </a:cubicBezTo>
                  <a:cubicBezTo>
                    <a:pt x="637012" y="15367"/>
                    <a:pt x="640382" y="23503"/>
                    <a:pt x="640382" y="31987"/>
                  </a:cubicBezTo>
                  <a:lnTo>
                    <a:pt x="640382" y="113603"/>
                  </a:lnTo>
                  <a:cubicBezTo>
                    <a:pt x="640382" y="131269"/>
                    <a:pt x="626061" y="145590"/>
                    <a:pt x="608395" y="145590"/>
                  </a:cubicBezTo>
                  <a:lnTo>
                    <a:pt x="31987" y="145590"/>
                  </a:lnTo>
                  <a:cubicBezTo>
                    <a:pt x="23503" y="145590"/>
                    <a:pt x="15367" y="142220"/>
                    <a:pt x="9369" y="136221"/>
                  </a:cubicBezTo>
                  <a:cubicBezTo>
                    <a:pt x="3370" y="130222"/>
                    <a:pt x="0" y="122086"/>
                    <a:pt x="0" y="113603"/>
                  </a:cubicBezTo>
                  <a:lnTo>
                    <a:pt x="0" y="31987"/>
                  </a:lnTo>
                  <a:cubicBezTo>
                    <a:pt x="0" y="23503"/>
                    <a:pt x="3370" y="15367"/>
                    <a:pt x="9369" y="9369"/>
                  </a:cubicBezTo>
                  <a:cubicBezTo>
                    <a:pt x="15367" y="3370"/>
                    <a:pt x="23503" y="0"/>
                    <a:pt x="31987" y="0"/>
                  </a:cubicBezTo>
                  <a:close/>
                </a:path>
              </a:pathLst>
            </a:custGeom>
            <a:solidFill>
              <a:srgbClr val="FD8200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640382" cy="193215"/>
            </a:xfrm>
            <a:prstGeom prst="rect">
              <a:avLst/>
            </a:prstGeom>
          </p:spPr>
          <p:txBody>
            <a:bodyPr anchor="ctr" rtlCol="false" tIns="45867" lIns="45867" bIns="45867" rIns="45867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5434388" y="7071543"/>
            <a:ext cx="2420361" cy="550265"/>
            <a:chOff x="0" y="0"/>
            <a:chExt cx="640382" cy="14559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40382" cy="145590"/>
            </a:xfrm>
            <a:custGeom>
              <a:avLst/>
              <a:gdLst/>
              <a:ahLst/>
              <a:cxnLst/>
              <a:rect r="r" b="b" t="t" l="l"/>
              <a:pathLst>
                <a:path h="145590" w="640382">
                  <a:moveTo>
                    <a:pt x="31987" y="0"/>
                  </a:moveTo>
                  <a:lnTo>
                    <a:pt x="608395" y="0"/>
                  </a:lnTo>
                  <a:cubicBezTo>
                    <a:pt x="616878" y="0"/>
                    <a:pt x="625014" y="3370"/>
                    <a:pt x="631013" y="9369"/>
                  </a:cubicBezTo>
                  <a:cubicBezTo>
                    <a:pt x="637012" y="15367"/>
                    <a:pt x="640382" y="23503"/>
                    <a:pt x="640382" y="31987"/>
                  </a:cubicBezTo>
                  <a:lnTo>
                    <a:pt x="640382" y="113603"/>
                  </a:lnTo>
                  <a:cubicBezTo>
                    <a:pt x="640382" y="131269"/>
                    <a:pt x="626061" y="145590"/>
                    <a:pt x="608395" y="145590"/>
                  </a:cubicBezTo>
                  <a:lnTo>
                    <a:pt x="31987" y="145590"/>
                  </a:lnTo>
                  <a:cubicBezTo>
                    <a:pt x="23503" y="145590"/>
                    <a:pt x="15367" y="142220"/>
                    <a:pt x="9369" y="136221"/>
                  </a:cubicBezTo>
                  <a:cubicBezTo>
                    <a:pt x="3370" y="130222"/>
                    <a:pt x="0" y="122086"/>
                    <a:pt x="0" y="113603"/>
                  </a:cubicBezTo>
                  <a:lnTo>
                    <a:pt x="0" y="31987"/>
                  </a:lnTo>
                  <a:cubicBezTo>
                    <a:pt x="0" y="23503"/>
                    <a:pt x="3370" y="15367"/>
                    <a:pt x="9369" y="9369"/>
                  </a:cubicBezTo>
                  <a:cubicBezTo>
                    <a:pt x="15367" y="3370"/>
                    <a:pt x="23503" y="0"/>
                    <a:pt x="31987" y="0"/>
                  </a:cubicBezTo>
                  <a:close/>
                </a:path>
              </a:pathLst>
            </a:custGeom>
            <a:solidFill>
              <a:srgbClr val="FD8200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640382" cy="193215"/>
            </a:xfrm>
            <a:prstGeom prst="rect">
              <a:avLst/>
            </a:prstGeom>
          </p:spPr>
          <p:txBody>
            <a:bodyPr anchor="ctr" rtlCol="false" tIns="45867" lIns="45867" bIns="45867" rIns="45867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888998" y="11002938"/>
            <a:ext cx="2420361" cy="550265"/>
            <a:chOff x="0" y="0"/>
            <a:chExt cx="640382" cy="14559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40382" cy="145590"/>
            </a:xfrm>
            <a:custGeom>
              <a:avLst/>
              <a:gdLst/>
              <a:ahLst/>
              <a:cxnLst/>
              <a:rect r="r" b="b" t="t" l="l"/>
              <a:pathLst>
                <a:path h="145590" w="640382">
                  <a:moveTo>
                    <a:pt x="31987" y="0"/>
                  </a:moveTo>
                  <a:lnTo>
                    <a:pt x="608395" y="0"/>
                  </a:lnTo>
                  <a:cubicBezTo>
                    <a:pt x="616878" y="0"/>
                    <a:pt x="625014" y="3370"/>
                    <a:pt x="631013" y="9369"/>
                  </a:cubicBezTo>
                  <a:cubicBezTo>
                    <a:pt x="637012" y="15367"/>
                    <a:pt x="640382" y="23503"/>
                    <a:pt x="640382" y="31987"/>
                  </a:cubicBezTo>
                  <a:lnTo>
                    <a:pt x="640382" y="113603"/>
                  </a:lnTo>
                  <a:cubicBezTo>
                    <a:pt x="640382" y="131269"/>
                    <a:pt x="626061" y="145590"/>
                    <a:pt x="608395" y="145590"/>
                  </a:cubicBezTo>
                  <a:lnTo>
                    <a:pt x="31987" y="145590"/>
                  </a:lnTo>
                  <a:cubicBezTo>
                    <a:pt x="23503" y="145590"/>
                    <a:pt x="15367" y="142220"/>
                    <a:pt x="9369" y="136221"/>
                  </a:cubicBezTo>
                  <a:cubicBezTo>
                    <a:pt x="3370" y="130222"/>
                    <a:pt x="0" y="122086"/>
                    <a:pt x="0" y="113603"/>
                  </a:cubicBezTo>
                  <a:lnTo>
                    <a:pt x="0" y="31987"/>
                  </a:lnTo>
                  <a:cubicBezTo>
                    <a:pt x="0" y="23503"/>
                    <a:pt x="3370" y="15367"/>
                    <a:pt x="9369" y="9369"/>
                  </a:cubicBezTo>
                  <a:cubicBezTo>
                    <a:pt x="15367" y="3370"/>
                    <a:pt x="23503" y="0"/>
                    <a:pt x="31987" y="0"/>
                  </a:cubicBezTo>
                  <a:close/>
                </a:path>
              </a:pathLst>
            </a:custGeom>
            <a:solidFill>
              <a:srgbClr val="FD8200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47625"/>
              <a:ext cx="640382" cy="193215"/>
            </a:xfrm>
            <a:prstGeom prst="rect">
              <a:avLst/>
            </a:prstGeom>
          </p:spPr>
          <p:txBody>
            <a:bodyPr anchor="ctr" rtlCol="false" tIns="45867" lIns="45867" bIns="45867" rIns="45867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888998" y="14467244"/>
            <a:ext cx="1969112" cy="376442"/>
            <a:chOff x="0" y="0"/>
            <a:chExt cx="2434952" cy="465499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2434952" cy="465499"/>
            </a:xfrm>
            <a:custGeom>
              <a:avLst/>
              <a:gdLst/>
              <a:ahLst/>
              <a:cxnLst/>
              <a:rect r="r" b="b" t="t" l="l"/>
              <a:pathLst>
                <a:path h="465499" w="2434952">
                  <a:moveTo>
                    <a:pt x="2231752" y="0"/>
                  </a:moveTo>
                  <a:cubicBezTo>
                    <a:pt x="2343976" y="0"/>
                    <a:pt x="2434952" y="104205"/>
                    <a:pt x="2434952" y="232749"/>
                  </a:cubicBezTo>
                  <a:cubicBezTo>
                    <a:pt x="2434952" y="361293"/>
                    <a:pt x="2343976" y="465499"/>
                    <a:pt x="2231752" y="465499"/>
                  </a:cubicBezTo>
                  <a:lnTo>
                    <a:pt x="203200" y="465499"/>
                  </a:lnTo>
                  <a:cubicBezTo>
                    <a:pt x="90976" y="465499"/>
                    <a:pt x="0" y="361293"/>
                    <a:pt x="0" y="232749"/>
                  </a:cubicBezTo>
                  <a:cubicBezTo>
                    <a:pt x="0" y="104205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D8200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57150"/>
              <a:ext cx="2434952" cy="522649"/>
            </a:xfrm>
            <a:prstGeom prst="rect">
              <a:avLst/>
            </a:prstGeom>
          </p:spPr>
          <p:txBody>
            <a:bodyPr anchor="ctr" rtlCol="false" tIns="57013" lIns="57013" bIns="57013" rIns="57013"/>
            <a:lstStyle/>
            <a:p>
              <a:pPr algn="ctr">
                <a:lnSpc>
                  <a:spcPts val="3097"/>
                </a:lnSpc>
              </a:pP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1035609" y="14553868"/>
            <a:ext cx="203195" cy="203195"/>
          </a:xfrm>
          <a:custGeom>
            <a:avLst/>
            <a:gdLst/>
            <a:ahLst/>
            <a:cxnLst/>
            <a:rect r="r" b="b" t="t" l="l"/>
            <a:pathLst>
              <a:path h="203195" w="203195">
                <a:moveTo>
                  <a:pt x="0" y="0"/>
                </a:moveTo>
                <a:lnTo>
                  <a:pt x="203194" y="0"/>
                </a:lnTo>
                <a:lnTo>
                  <a:pt x="203194" y="203195"/>
                </a:lnTo>
                <a:lnTo>
                  <a:pt x="0" y="20319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1" id="31"/>
          <p:cNvGrpSpPr/>
          <p:nvPr/>
        </p:nvGrpSpPr>
        <p:grpSpPr>
          <a:xfrm rot="0">
            <a:off x="3005532" y="14467244"/>
            <a:ext cx="3222735" cy="376442"/>
            <a:chOff x="0" y="0"/>
            <a:chExt cx="3985149" cy="465499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3985149" cy="465499"/>
            </a:xfrm>
            <a:custGeom>
              <a:avLst/>
              <a:gdLst/>
              <a:ahLst/>
              <a:cxnLst/>
              <a:rect r="r" b="b" t="t" l="l"/>
              <a:pathLst>
                <a:path h="465499" w="3985149">
                  <a:moveTo>
                    <a:pt x="3781949" y="0"/>
                  </a:moveTo>
                  <a:cubicBezTo>
                    <a:pt x="3894174" y="0"/>
                    <a:pt x="3985149" y="104205"/>
                    <a:pt x="3985149" y="232749"/>
                  </a:cubicBezTo>
                  <a:cubicBezTo>
                    <a:pt x="3985149" y="361293"/>
                    <a:pt x="3894174" y="465499"/>
                    <a:pt x="3781949" y="465499"/>
                  </a:cubicBezTo>
                  <a:lnTo>
                    <a:pt x="203200" y="465499"/>
                  </a:lnTo>
                  <a:cubicBezTo>
                    <a:pt x="90976" y="465499"/>
                    <a:pt x="0" y="361293"/>
                    <a:pt x="0" y="232749"/>
                  </a:cubicBezTo>
                  <a:cubicBezTo>
                    <a:pt x="0" y="104205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D8200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57150"/>
              <a:ext cx="3985149" cy="522649"/>
            </a:xfrm>
            <a:prstGeom prst="rect">
              <a:avLst/>
            </a:prstGeom>
          </p:spPr>
          <p:txBody>
            <a:bodyPr anchor="ctr" rtlCol="false" tIns="57013" lIns="57013" bIns="57013" rIns="57013"/>
            <a:lstStyle/>
            <a:p>
              <a:pPr algn="ctr">
                <a:lnSpc>
                  <a:spcPts val="3097"/>
                </a:lnSpc>
              </a:pPr>
            </a:p>
          </p:txBody>
        </p:sp>
      </p:grpSp>
      <p:sp>
        <p:nvSpPr>
          <p:cNvPr name="Freeform 34" id="34"/>
          <p:cNvSpPr/>
          <p:nvPr/>
        </p:nvSpPr>
        <p:spPr>
          <a:xfrm flipH="false" flipV="false" rot="0">
            <a:off x="3163454" y="14554111"/>
            <a:ext cx="202952" cy="202952"/>
          </a:xfrm>
          <a:custGeom>
            <a:avLst/>
            <a:gdLst/>
            <a:ahLst/>
            <a:cxnLst/>
            <a:rect r="r" b="b" t="t" l="l"/>
            <a:pathLst>
              <a:path h="202952" w="202952">
                <a:moveTo>
                  <a:pt x="0" y="0"/>
                </a:moveTo>
                <a:lnTo>
                  <a:pt x="202951" y="0"/>
                </a:lnTo>
                <a:lnTo>
                  <a:pt x="202951" y="202952"/>
                </a:lnTo>
                <a:lnTo>
                  <a:pt x="0" y="20295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5" id="35"/>
          <p:cNvSpPr txBox="true"/>
          <p:nvPr/>
        </p:nvSpPr>
        <p:spPr>
          <a:xfrm rot="0">
            <a:off x="1282390" y="14517782"/>
            <a:ext cx="1515555" cy="263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70"/>
              </a:lnSpc>
            </a:pPr>
            <a:r>
              <a:rPr lang="en-US" sz="1580" b="true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123-456-7890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3410234" y="14517782"/>
            <a:ext cx="2721417" cy="263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70"/>
              </a:lnSpc>
            </a:pPr>
            <a:r>
              <a:rPr lang="en-US" sz="1580" b="true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123 Anywhere St., Any City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216060" y="789632"/>
            <a:ext cx="7626279" cy="904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95"/>
              </a:lnSpc>
            </a:pPr>
            <a:r>
              <a:rPr lang="en-US" b="true" sz="719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FOOD MENU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989923" y="3182182"/>
            <a:ext cx="2218511" cy="398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2"/>
              </a:lnSpc>
              <a:spcBef>
                <a:spcPct val="0"/>
              </a:spcBef>
            </a:pPr>
            <a:r>
              <a:rPr lang="en-US" b="true" sz="2302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MAIN COURSE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950259" y="3945013"/>
            <a:ext cx="2701899" cy="1953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Cheeseburger</a:t>
            </a:r>
          </a:p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Cheese sandwich</a:t>
            </a:r>
          </a:p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Chicken burgers</a:t>
            </a:r>
          </a:p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Spicy chicken</a:t>
            </a:r>
          </a:p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Hot dog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3652158" y="3945013"/>
            <a:ext cx="971854" cy="1953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$34</a:t>
            </a:r>
          </a:p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$22</a:t>
            </a:r>
          </a:p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$23</a:t>
            </a:r>
          </a:p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$33</a:t>
            </a:r>
          </a:p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$24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5535313" y="7118754"/>
            <a:ext cx="2218511" cy="398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2"/>
              </a:lnSpc>
              <a:spcBef>
                <a:spcPct val="0"/>
              </a:spcBef>
            </a:pPr>
            <a:r>
              <a:rPr lang="en-US" b="true" sz="2302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APPETIZERS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5495649" y="7881584"/>
            <a:ext cx="2701899" cy="1953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Fruit Salad</a:t>
            </a:r>
          </a:p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Cocktails</a:t>
            </a:r>
          </a:p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Nuggets</a:t>
            </a:r>
          </a:p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Sandwich</a:t>
            </a:r>
          </a:p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French Fries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8197548" y="7881584"/>
            <a:ext cx="971854" cy="1953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$13</a:t>
            </a:r>
          </a:p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$12</a:t>
            </a:r>
          </a:p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$14</a:t>
            </a:r>
          </a:p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$13</a:t>
            </a:r>
          </a:p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$15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989923" y="11050149"/>
            <a:ext cx="2218511" cy="398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2"/>
              </a:lnSpc>
              <a:spcBef>
                <a:spcPct val="0"/>
              </a:spcBef>
            </a:pPr>
            <a:r>
              <a:rPr lang="en-US" b="true" sz="2302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BEVERAGES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950259" y="11812980"/>
            <a:ext cx="2701899" cy="1953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Milk Shake</a:t>
            </a:r>
          </a:p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Iced Tea</a:t>
            </a:r>
          </a:p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Orange Juice</a:t>
            </a:r>
          </a:p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Lemon Tea</a:t>
            </a:r>
          </a:p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Coffee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3652158" y="11812980"/>
            <a:ext cx="971854" cy="1953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$3</a:t>
            </a:r>
          </a:p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$2</a:t>
            </a:r>
          </a:p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$4</a:t>
            </a:r>
          </a:p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$3</a:t>
            </a:r>
          </a:p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$5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2203650" y="1676018"/>
            <a:ext cx="5651099" cy="398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2"/>
              </a:lnSpc>
              <a:spcBef>
                <a:spcPct val="0"/>
              </a:spcBef>
            </a:pPr>
            <a:r>
              <a:rPr lang="en-US" b="true" sz="2302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Paucek and Lage Restaurant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DAGijlrxfI8</dc:identifier>
  <dcterms:modified xsi:type="dcterms:W3CDTF">2011-08-01T06:04:30Z</dcterms:modified>
  <cp:revision>1</cp:revision>
  <dc:title>Orange and Black Bold Geometric Restaurant Menu</dc:title>
</cp:coreProperties>
</file>

<file path=docProps/thumbnail.jpeg>
</file>